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0" r:id="rId2"/>
    <p:sldId id="385" r:id="rId3"/>
    <p:sldId id="371" r:id="rId4"/>
    <p:sldId id="270" r:id="rId5"/>
    <p:sldId id="271" r:id="rId6"/>
    <p:sldId id="272" r:id="rId7"/>
    <p:sldId id="273" r:id="rId8"/>
    <p:sldId id="299" r:id="rId9"/>
    <p:sldId id="275" r:id="rId10"/>
    <p:sldId id="276" r:id="rId11"/>
    <p:sldId id="277" r:id="rId12"/>
    <p:sldId id="278" r:id="rId13"/>
    <p:sldId id="279" r:id="rId14"/>
    <p:sldId id="280" r:id="rId15"/>
    <p:sldId id="372" r:id="rId16"/>
    <p:sldId id="281" r:id="rId17"/>
    <p:sldId id="282" r:id="rId18"/>
    <p:sldId id="283" r:id="rId19"/>
    <p:sldId id="398" r:id="rId20"/>
    <p:sldId id="399" r:id="rId21"/>
    <p:sldId id="400" r:id="rId22"/>
    <p:sldId id="284" r:id="rId23"/>
    <p:sldId id="285" r:id="rId24"/>
    <p:sldId id="384" r:id="rId25"/>
    <p:sldId id="327" r:id="rId26"/>
    <p:sldId id="328" r:id="rId27"/>
    <p:sldId id="329" r:id="rId28"/>
    <p:sldId id="330" r:id="rId29"/>
    <p:sldId id="331" r:id="rId30"/>
    <p:sldId id="387" r:id="rId31"/>
    <p:sldId id="332" r:id="rId32"/>
    <p:sldId id="375" r:id="rId33"/>
    <p:sldId id="335" r:id="rId34"/>
    <p:sldId id="336" r:id="rId35"/>
    <p:sldId id="337" r:id="rId36"/>
    <p:sldId id="338" r:id="rId37"/>
    <p:sldId id="376" r:id="rId38"/>
    <p:sldId id="340" r:id="rId39"/>
    <p:sldId id="341" r:id="rId40"/>
    <p:sldId id="342" r:id="rId41"/>
    <p:sldId id="343" r:id="rId42"/>
    <p:sldId id="378" r:id="rId43"/>
    <p:sldId id="393" r:id="rId44"/>
    <p:sldId id="358" r:id="rId45"/>
    <p:sldId id="394" r:id="rId46"/>
    <p:sldId id="377" r:id="rId47"/>
    <p:sldId id="346" r:id="rId48"/>
    <p:sldId id="347" r:id="rId49"/>
    <p:sldId id="379" r:id="rId50"/>
    <p:sldId id="356" r:id="rId51"/>
    <p:sldId id="357" r:id="rId52"/>
    <p:sldId id="386" r:id="rId53"/>
    <p:sldId id="389" r:id="rId54"/>
    <p:sldId id="350" r:id="rId55"/>
    <p:sldId id="380" r:id="rId56"/>
    <p:sldId id="351" r:id="rId57"/>
    <p:sldId id="352" r:id="rId58"/>
    <p:sldId id="359" r:id="rId59"/>
    <p:sldId id="381" r:id="rId60"/>
    <p:sldId id="392" r:id="rId61"/>
    <p:sldId id="360" r:id="rId62"/>
    <p:sldId id="361" r:id="rId63"/>
    <p:sldId id="362" r:id="rId64"/>
    <p:sldId id="363" r:id="rId65"/>
    <p:sldId id="395" r:id="rId66"/>
    <p:sldId id="364" r:id="rId67"/>
    <p:sldId id="383" r:id="rId68"/>
    <p:sldId id="396" r:id="rId69"/>
    <p:sldId id="390" r:id="rId70"/>
    <p:sldId id="366" r:id="rId71"/>
    <p:sldId id="367" r:id="rId72"/>
    <p:sldId id="388" r:id="rId73"/>
    <p:sldId id="391" r:id="rId74"/>
    <p:sldId id="382" r:id="rId75"/>
    <p:sldId id="320" r:id="rId76"/>
    <p:sldId id="321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-2592" y="-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38" y="5750047"/>
            <a:ext cx="1228725" cy="110795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5262562" y="3638550"/>
            <a:ext cx="1666875" cy="1590675"/>
          </a:xfrm>
          <a:prstGeom prst="rect">
            <a:avLst/>
          </a:prstGeom>
          <a:blipFill dpi="0" rotWithShape="1">
            <a:blip r:embed="rId1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914400" y="836712"/>
            <a:ext cx="10363200" cy="247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國立高雄科技大學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第一校區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電子工程系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系統晶片設計實習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2800" b="1" dirty="0" smtClean="0"/>
              <a:t>Lab1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r>
              <a:rPr lang="en-US" altLang="zh-TW" sz="3200" b="1" dirty="0"/>
              <a:t>Vivado(FPGA)</a:t>
            </a:r>
            <a:br>
              <a:rPr lang="en-US" altLang="zh-TW" sz="3200" b="1" dirty="0"/>
            </a:br>
            <a:r>
              <a:rPr lang="en-US" altLang="zh-TW" sz="3200" b="1" dirty="0"/>
              <a:t>led_test</a:t>
            </a:r>
            <a:endParaRPr lang="zh-TW" altLang="en-US" sz="3200" b="1" dirty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791744" y="5445224"/>
            <a:ext cx="5328592" cy="74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/>
              <a:t>Teacher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陳朝烈 教授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000" dirty="0" smtClean="0"/>
              <a:t>Author 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 莊旻哲 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洵 林昱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明 楊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豐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瑞</a:t>
            </a: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10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/>
              <a:t>建立底板選擇開發版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3" y="849806"/>
            <a:ext cx="8741229" cy="54632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60" y="3452466"/>
            <a:ext cx="1352809" cy="15869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6660" y="3515792"/>
            <a:ext cx="1352809" cy="13129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56645" y="3328315"/>
            <a:ext cx="1157091" cy="18747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13737" y="2063749"/>
            <a:ext cx="109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28801" y="3146460"/>
            <a:ext cx="16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89469" y="3448770"/>
            <a:ext cx="16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46" y="1243841"/>
            <a:ext cx="8982654" cy="56141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27908" y="3029799"/>
            <a:ext cx="1805913" cy="8150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126965" y="3499369"/>
            <a:ext cx="124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1704" y="2384609"/>
            <a:ext cx="390633" cy="2155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90018" y="2236199"/>
            <a:ext cx="2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81" y="2806988"/>
            <a:ext cx="942031" cy="8578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83981" y="3537033"/>
            <a:ext cx="942032" cy="1277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74279" y="3475504"/>
            <a:ext cx="2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8" name="標題 1"/>
          <p:cNvSpPr>
            <a:spLocks noGrp="1"/>
          </p:cNvSpPr>
          <p:nvPr>
            <p:ph type="title"/>
          </p:nvPr>
        </p:nvSpPr>
        <p:spPr>
          <a:xfrm>
            <a:off x="918873" y="4066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ZedBoard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開發板設定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46" y="1243841"/>
            <a:ext cx="8982654" cy="56141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27908" y="3029799"/>
            <a:ext cx="1805913" cy="8150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126965" y="3499369"/>
            <a:ext cx="124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1704" y="2384609"/>
            <a:ext cx="390633" cy="2155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90018" y="2236199"/>
            <a:ext cx="2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81" y="2806988"/>
            <a:ext cx="942031" cy="8578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83981" y="3290888"/>
            <a:ext cx="942032" cy="1403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45500" y="3130037"/>
            <a:ext cx="2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8" name="標題 1"/>
          <p:cNvSpPr>
            <a:spLocks noGrp="1"/>
          </p:cNvSpPr>
          <p:nvPr>
            <p:ph type="title"/>
          </p:nvPr>
        </p:nvSpPr>
        <p:spPr>
          <a:xfrm>
            <a:off x="918873" y="4066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開發板設定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202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54" y="0"/>
            <a:ext cx="3884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226"/>
            <a:ext cx="6338887" cy="539938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918873" y="4066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開發板設定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47" y="1353673"/>
            <a:ext cx="6383053" cy="5424487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087390" y="4977598"/>
            <a:ext cx="6927441" cy="132916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Zedboard 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板使用的</a:t>
            </a:r>
            <a:r>
              <a:rPr lang="en-US" altLang="zh-TW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型號與容量不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</a:t>
            </a:r>
            <a:endParaRPr lang="en-US" altLang="zh-TW" sz="2400" b="1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因此必須調整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Configuration</a:t>
            </a:r>
            <a:r>
              <a:rPr lang="zh-TW" altLang="en-US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34646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5" y="540182"/>
            <a:ext cx="8858829" cy="55367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12956" y="4686301"/>
            <a:ext cx="445019" cy="18097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建立空</a:t>
            </a:r>
            <a:r>
              <a:rPr lang="en-US" altLang="zh-TW" dirty="0"/>
              <a:t>IP package</a:t>
            </a:r>
          </a:p>
        </p:txBody>
      </p:sp>
    </p:spTree>
    <p:extLst>
      <p:ext uri="{BB962C8B-B14F-4D97-AF65-F5344CB8AC3E}">
        <p14:creationId xmlns:p14="http://schemas.microsoft.com/office/powerpoint/2010/main" val="405146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6719" y="847511"/>
            <a:ext cx="2353255" cy="2638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5033" y="847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74" y="1303793"/>
            <a:ext cx="6066913" cy="46445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59562" y="5571912"/>
            <a:ext cx="576144" cy="25211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957876" y="5513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91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47212" y="4195622"/>
            <a:ext cx="5827976" cy="3482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96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34610" y="1945179"/>
            <a:ext cx="1107481" cy="2326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70146" y="5611090"/>
            <a:ext cx="738949" cy="2161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658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5542671"/>
            <a:ext cx="682679" cy="23488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71766" y="1927559"/>
            <a:ext cx="3056640" cy="1490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9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8764" y="5598942"/>
            <a:ext cx="789988" cy="211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31709" y="3599996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58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建立專案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選擇開發版 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4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88" y="355170"/>
            <a:ext cx="7976056" cy="6164460"/>
          </a:xfrm>
        </p:spPr>
      </p:pic>
    </p:spTree>
    <p:extLst>
      <p:ext uri="{BB962C8B-B14F-4D97-AF65-F5344CB8AC3E}">
        <p14:creationId xmlns:p14="http://schemas.microsoft.com/office/powerpoint/2010/main" val="2268456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12" y="3220059"/>
            <a:ext cx="4689496" cy="17194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25545" y="3151448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71766" y="1967417"/>
            <a:ext cx="1846819" cy="2412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33300" y="4666121"/>
            <a:ext cx="537656" cy="186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870080" y="4348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93541" y="1729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23859" y="2915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883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/>
              <a:t>IPname.vhd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201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3336" y="2125821"/>
            <a:ext cx="2967042" cy="2017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31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78162" y="2268698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3631649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69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117" y="3080825"/>
            <a:ext cx="1055078" cy="1828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021422" y="2681814"/>
            <a:ext cx="3549534" cy="7980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更改完程式碼後 </a:t>
            </a:r>
            <a:r>
              <a:rPr lang="en-US" altLang="zh-TW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Ctrl+S</a:t>
            </a:r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</a:t>
            </a:r>
          </a:p>
        </p:txBody>
      </p:sp>
    </p:spTree>
    <p:extLst>
      <p:ext uri="{BB962C8B-B14F-4D97-AF65-F5344CB8AC3E}">
        <p14:creationId xmlns:p14="http://schemas.microsoft.com/office/powerpoint/2010/main" val="133250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IPname_S00_AXI.vhd</a:t>
            </a:r>
          </a:p>
        </p:txBody>
      </p:sp>
    </p:spTree>
    <p:extLst>
      <p:ext uri="{BB962C8B-B14F-4D97-AF65-F5344CB8AC3E}">
        <p14:creationId xmlns:p14="http://schemas.microsoft.com/office/powerpoint/2010/main" val="293915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3336" y="2125821"/>
            <a:ext cx="2967042" cy="2017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26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442586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60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070557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800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7995" y="2323711"/>
            <a:ext cx="4766836" cy="1770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942707" y="2572789"/>
            <a:ext cx="3549534" cy="7980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更改完程式碼後 </a:t>
            </a:r>
            <a:r>
              <a:rPr lang="en-US" altLang="zh-TW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Ctrl+S</a:t>
            </a:r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</a:t>
            </a:r>
          </a:p>
        </p:txBody>
      </p:sp>
    </p:spTree>
    <p:extLst>
      <p:ext uri="{BB962C8B-B14F-4D97-AF65-F5344CB8AC3E}">
        <p14:creationId xmlns:p14="http://schemas.microsoft.com/office/powerpoint/2010/main" val="691818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</a:t>
            </a:r>
            <a:r>
              <a:rPr lang="en-US" altLang="zh-TW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999869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2" y="498763"/>
            <a:ext cx="10961889" cy="5859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1871" y="2427317"/>
            <a:ext cx="1277409" cy="2201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782868" y="1753985"/>
            <a:ext cx="2014470" cy="173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971334" y="956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45513" y="22781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1419" y="1283699"/>
            <a:ext cx="903498" cy="1793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481182" y="1691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05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4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16" y="717657"/>
            <a:ext cx="10094567" cy="54593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92954" y="4643940"/>
            <a:ext cx="760102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55762" y="2865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64612" y="2977125"/>
            <a:ext cx="518326" cy="24821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48893" y="2792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6605" y="3283527"/>
            <a:ext cx="1472224" cy="2725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268" y="445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212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Add IP</a:t>
            </a:r>
          </a:p>
        </p:txBody>
      </p:sp>
    </p:spTree>
    <p:extLst>
      <p:ext uri="{BB962C8B-B14F-4D97-AF65-F5344CB8AC3E}">
        <p14:creationId xmlns:p14="http://schemas.microsoft.com/office/powerpoint/2010/main" val="3787087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16450" y="449139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429029" y="4417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35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6112" y="409386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358691" y="4020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52335" y="387227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764914" y="37984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97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與底板連線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413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87" y="1885071"/>
            <a:ext cx="6478358" cy="40600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70530" y="158958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783109" y="15157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3453" y="273293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56032" y="26590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08763" y="5602851"/>
            <a:ext cx="521196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329959" y="5602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289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3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38" y="206890"/>
            <a:ext cx="7319897" cy="5892748"/>
          </a:xfrm>
        </p:spPr>
      </p:pic>
    </p:spTree>
    <p:extLst>
      <p:ext uri="{BB962C8B-B14F-4D97-AF65-F5344CB8AC3E}">
        <p14:creationId xmlns:p14="http://schemas.microsoft.com/office/powerpoint/2010/main" val="2366092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820FE8-D540-4897-A0A8-433F97A1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1444579"/>
            <a:ext cx="12020371" cy="45833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250054" y="594804"/>
            <a:ext cx="116918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300" b="1" dirty="0"/>
              <a:t>點一下腳位名稱後可在</a:t>
            </a:r>
            <a:r>
              <a:rPr lang="en-US" altLang="zh-TW" sz="2300" b="1" dirty="0"/>
              <a:t>External Port Properties</a:t>
            </a:r>
            <a:r>
              <a:rPr lang="zh-TW" altLang="en-US" sz="2300" b="1" dirty="0"/>
              <a:t>自由更改腳位名稱</a:t>
            </a:r>
            <a:r>
              <a:rPr lang="en-US" altLang="zh-TW" sz="2300" b="1" dirty="0"/>
              <a:t>(</a:t>
            </a:r>
            <a:r>
              <a:rPr lang="zh-TW" altLang="en-US" sz="2300" b="1" dirty="0"/>
              <a:t>須和</a:t>
            </a:r>
            <a:r>
              <a:rPr lang="en-US" altLang="zh-TW" sz="2300" b="1" dirty="0"/>
              <a:t>XDC</a:t>
            </a:r>
            <a:r>
              <a:rPr lang="zh-TW" altLang="en-US" sz="2300" b="1" dirty="0"/>
              <a:t>檔名稱相同</a:t>
            </a:r>
            <a:r>
              <a:rPr lang="en-US" altLang="zh-TW" sz="2300" b="1" dirty="0"/>
              <a:t>)</a:t>
            </a:r>
            <a:endParaRPr lang="zh-TW" altLang="en-US" sz="23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10917324" y="4827105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5BA36F-C1F1-4F9E-A06C-DAC5F89F5EB8}"/>
              </a:ext>
            </a:extLst>
          </p:cNvPr>
          <p:cNvSpPr/>
          <p:nvPr/>
        </p:nvSpPr>
        <p:spPr>
          <a:xfrm>
            <a:off x="702815" y="4935985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787EDA-A48A-4416-8BE5-73206A3F1096}"/>
              </a:ext>
            </a:extLst>
          </p:cNvPr>
          <p:cNvSpPr txBox="1"/>
          <p:nvPr/>
        </p:nvSpPr>
        <p:spPr>
          <a:xfrm>
            <a:off x="11780668" y="4598633"/>
            <a:ext cx="3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59FD85-C568-447F-87BE-122C565935FE}"/>
              </a:ext>
            </a:extLst>
          </p:cNvPr>
          <p:cNvSpPr txBox="1"/>
          <p:nvPr/>
        </p:nvSpPr>
        <p:spPr>
          <a:xfrm>
            <a:off x="1559515" y="4659011"/>
            <a:ext cx="3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1281817" y="5176282"/>
            <a:ext cx="116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改成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led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5078" y="4964709"/>
            <a:ext cx="221760" cy="2115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3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10436061" y="3094557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9901705" y="3429000"/>
            <a:ext cx="19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確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認已改成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led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1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完成封裝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0155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571" y="3056490"/>
            <a:ext cx="1653901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61472" y="29826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80295" y="5155084"/>
            <a:ext cx="788165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8460" y="5155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6362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8" y="2023475"/>
            <a:ext cx="5010150" cy="2276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21169" y="1537179"/>
            <a:ext cx="1061140" cy="19314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82309" y="146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3152" y="185998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31614" y="1742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0146" y="347505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182725" y="3401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89588" y="3894537"/>
            <a:ext cx="642519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532107" y="3894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11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6953" y="1737697"/>
            <a:ext cx="3429076" cy="221634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3533951" y="1337587"/>
            <a:ext cx="116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出現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HDL wrapper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232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246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" r="70425" b="7866"/>
          <a:stretch/>
        </p:blipFill>
        <p:spPr>
          <a:xfrm>
            <a:off x="3683732" y="846000"/>
            <a:ext cx="4824536" cy="6012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  <p:sp>
        <p:nvSpPr>
          <p:cNvPr id="6" name="矩形 5"/>
          <p:cNvSpPr/>
          <p:nvPr/>
        </p:nvSpPr>
        <p:spPr>
          <a:xfrm>
            <a:off x="5478330" y="3981796"/>
            <a:ext cx="1662303" cy="18287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225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29310" y="1959917"/>
            <a:ext cx="1407214" cy="1895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3026" y="1870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31331" y="5578986"/>
            <a:ext cx="764772" cy="23992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443575" y="5209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985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12" y="2386012"/>
            <a:ext cx="3152775" cy="2085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58122" y="3502902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370701" y="3429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1766" y="4124436"/>
            <a:ext cx="666137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37903" y="4050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33301" y="4761070"/>
            <a:ext cx="936846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70146" y="4745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191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8289104" y="5584099"/>
            <a:ext cx="705268" cy="2431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807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33300" y="1604374"/>
            <a:ext cx="5417802" cy="37353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50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1854"/>
            <a:ext cx="11005716" cy="59036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6879" y="5637462"/>
            <a:ext cx="952721" cy="2033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74046" y="2034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ea typeface="標楷體" panose="03000509000000000000" pitchFamily="65" charset="-120"/>
              </a:rPr>
              <a:t>開始編譯繞線</a:t>
            </a:r>
            <a:endParaRPr lang="zh-TW" altLang="en-US" sz="32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9368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55881" y="283140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668460" y="2757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6158" y="4098262"/>
            <a:ext cx="804603" cy="2304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69075" y="3802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200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燒</a:t>
            </a:r>
            <a:r>
              <a:rPr lang="zh-TW" altLang="en-US" dirty="0" smtClean="0"/>
              <a:t>錄</a:t>
            </a:r>
            <a:endParaRPr lang="en-US" altLang="zh-TW" dirty="0"/>
          </a:p>
        </p:txBody>
      </p:sp>
      <p:sp>
        <p:nvSpPr>
          <p:cNvPr id="3" name="圓角矩形 2"/>
          <p:cNvSpPr/>
          <p:nvPr/>
        </p:nvSpPr>
        <p:spPr>
          <a:xfrm>
            <a:off x="3782289" y="3976688"/>
            <a:ext cx="5095704" cy="129167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請將</a:t>
            </a:r>
            <a:r>
              <a:rPr lang="en-US" altLang="zh-TW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SoC</a:t>
            </a:r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開發板接好</a:t>
            </a:r>
            <a:r>
              <a:rPr lang="en-US" altLang="zh-TW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USB</a:t>
            </a:r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線並且上電</a:t>
            </a:r>
            <a:endParaRPr lang="zh-TW" altLang="en-US" sz="3200" b="1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917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確認電腦是否已安裝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8" y="2521672"/>
            <a:ext cx="4329523" cy="15224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87" y="1690688"/>
            <a:ext cx="6493832" cy="46236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09887" y="3508703"/>
            <a:ext cx="1227532" cy="25696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056409" y="3759636"/>
            <a:ext cx="30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接上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UART</a:t>
            </a:r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可以讀到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COM</a:t>
            </a:r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Port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9295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1816"/>
            <a:ext cx="9432759" cy="6166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008520"/>
            <a:ext cx="1167063" cy="20458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11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9035" y="96040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31614" y="88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121891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1145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2823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90608" y="2296483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3187" y="2222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266581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2591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512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A0638-0116-45B2-9C05-3CC325F8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燒錄完沒反應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9D1F7-A1C1-4CA9-B373-82E0075B0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正常－因為使用</a:t>
            </a:r>
            <a:r>
              <a:rPr lang="en-US" altLang="zh-TW" dirty="0"/>
              <a:t>CPU</a:t>
            </a:r>
            <a:r>
              <a:rPr lang="zh-TW" altLang="en-US" dirty="0"/>
              <a:t>的</a:t>
            </a:r>
            <a:r>
              <a:rPr lang="en-US" altLang="zh-TW" dirty="0"/>
              <a:t>F_CLK</a:t>
            </a:r>
            <a:r>
              <a:rPr lang="zh-TW" altLang="en-US" dirty="0"/>
              <a:t>需要</a:t>
            </a:r>
            <a:r>
              <a:rPr lang="en-US" altLang="zh-TW" dirty="0"/>
              <a:t>FSBL</a:t>
            </a:r>
            <a:r>
              <a:rPr lang="zh-TW" altLang="en-US" dirty="0"/>
              <a:t>但是第一章只有純電路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並沒有將</a:t>
            </a:r>
            <a:r>
              <a:rPr lang="en-US" altLang="zh-TW" dirty="0"/>
              <a:t>CPU</a:t>
            </a:r>
            <a:r>
              <a:rPr lang="zh-TW" altLang="en-US" dirty="0"/>
              <a:t>開機，因此無</a:t>
            </a:r>
            <a:r>
              <a:rPr lang="en-US" altLang="zh-TW" dirty="0"/>
              <a:t>CLK</a:t>
            </a:r>
            <a:r>
              <a:rPr lang="zh-TW" altLang="en-US" dirty="0"/>
              <a:t>產生</a:t>
            </a:r>
            <a:r>
              <a:rPr lang="en-US" altLang="zh-TW" dirty="0"/>
              <a:t>(</a:t>
            </a:r>
            <a:r>
              <a:rPr lang="zh-TW" altLang="en-US" dirty="0"/>
              <a:t>直接給</a:t>
            </a:r>
            <a:r>
              <a:rPr lang="en-US" altLang="zh-TW" dirty="0"/>
              <a:t>LED</a:t>
            </a:r>
            <a:r>
              <a:rPr lang="zh-TW" altLang="en-US"/>
              <a:t>數值正常</a:t>
            </a:r>
            <a:r>
              <a:rPr lang="en-US" altLang="zh-TW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24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0095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Demo</a:t>
            </a:r>
            <a:r>
              <a:rPr lang="zh-TW" altLang="en-US" dirty="0" smtClean="0"/>
              <a:t>情況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90" y="1491916"/>
            <a:ext cx="6687219" cy="50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9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Debug</a:t>
            </a:r>
            <a:r>
              <a:rPr lang="zh-TW" altLang="en-US" dirty="0"/>
              <a:t> </a:t>
            </a:r>
            <a:r>
              <a:rPr lang="en-US" altLang="zh-TW" dirty="0"/>
              <a:t>record</a:t>
            </a:r>
            <a:br>
              <a:rPr lang="en-US" altLang="zh-TW" dirty="0"/>
            </a:br>
            <a:r>
              <a:rPr lang="en-US" altLang="zh-TW" dirty="0"/>
              <a:t>1- </a:t>
            </a:r>
            <a:r>
              <a:rPr lang="zh-TW" altLang="en-US" dirty="0"/>
              <a:t>如何開啟</a:t>
            </a:r>
            <a:r>
              <a:rPr lang="en-US" altLang="zh-TW" dirty="0"/>
              <a:t>IP</a:t>
            </a:r>
            <a:r>
              <a:rPr lang="zh-TW" altLang="en-US" dirty="0"/>
              <a:t>的專案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2- </a:t>
            </a:r>
            <a:r>
              <a:rPr lang="zh-TW" altLang="en-US" dirty="0"/>
              <a:t>修改過</a:t>
            </a:r>
            <a:r>
              <a:rPr lang="en-US" altLang="zh-TW" dirty="0"/>
              <a:t>IP</a:t>
            </a:r>
            <a:r>
              <a:rPr lang="zh-TW" altLang="en-US" dirty="0"/>
              <a:t>一定要刷新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3-</a:t>
            </a:r>
            <a:r>
              <a:rPr lang="zh-TW" altLang="en-US" dirty="0"/>
              <a:t>燒錄完沒反應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527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3. Paste the path(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Open .</a:t>
            </a:r>
            <a:r>
              <a:rPr lang="en-US" altLang="zh-TW" sz="2400" dirty="0" err="1"/>
              <a:t>vhd</a:t>
            </a:r>
            <a:r>
              <a:rPr lang="en-US" altLang="zh-TW" sz="2400" dirty="0"/>
              <a:t> </a:t>
            </a:r>
            <a:r>
              <a:rPr lang="zh-TW" altLang="en-US" sz="2400" dirty="0"/>
              <a:t>底層 </a:t>
            </a:r>
            <a:r>
              <a:rPr lang="en-US" altLang="zh-TW" sz="2400" dirty="0"/>
              <a:t>&amp;</a:t>
            </a:r>
            <a:r>
              <a:rPr lang="zh-TW" altLang="en-US" sz="2400" dirty="0"/>
              <a:t> 上層</a:t>
            </a:r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89217" y="2704446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101796" y="263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09637"/>
            <a:ext cx="70770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478092" y="5087922"/>
            <a:ext cx="711523" cy="2737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51828" y="5224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224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411</Words>
  <Application>Microsoft Office PowerPoint</Application>
  <PresentationFormat>寬螢幕</PresentationFormat>
  <Paragraphs>126</Paragraphs>
  <Slides>76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4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建立專案 選擇開發版 和 coding語言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建立底板選擇開發版</vt:lpstr>
      <vt:lpstr>PowerPoint 簡報</vt:lpstr>
      <vt:lpstr>PowerPoint 簡報</vt:lpstr>
      <vt:lpstr>ZedBoard開發板設定</vt:lpstr>
      <vt:lpstr>EGO開發板設定</vt:lpstr>
      <vt:lpstr>EGO開發板設定</vt:lpstr>
      <vt:lpstr>PowerPoint 簡報</vt:lpstr>
      <vt:lpstr>PowerPoint 簡報</vt:lpstr>
      <vt:lpstr>PowerPoint 簡報</vt:lpstr>
      <vt:lpstr>建立空IP package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IPname.vhd</vt:lpstr>
      <vt:lpstr>PowerPoint 簡報</vt:lpstr>
      <vt:lpstr>PowerPoint 簡報</vt:lpstr>
      <vt:lpstr>PowerPoint 簡報</vt:lpstr>
      <vt:lpstr>PowerPoint 簡報</vt:lpstr>
      <vt:lpstr>IPname_S00_AXI.vhd</vt:lpstr>
      <vt:lpstr>PowerPoint 簡報</vt:lpstr>
      <vt:lpstr>PowerPoint 簡報</vt:lpstr>
      <vt:lpstr>PowerPoint 簡報</vt:lpstr>
      <vt:lpstr>PowerPoint 簡報</vt:lpstr>
      <vt:lpstr>完成IP</vt:lpstr>
      <vt:lpstr>PowerPoint 簡報</vt:lpstr>
      <vt:lpstr>PowerPoint 簡報</vt:lpstr>
      <vt:lpstr>PowerPoint 簡報</vt:lpstr>
      <vt:lpstr>Add IP</vt:lpstr>
      <vt:lpstr>PowerPoint 簡報</vt:lpstr>
      <vt:lpstr>PowerPoint 簡報</vt:lpstr>
      <vt:lpstr>與底板連線</vt:lpstr>
      <vt:lpstr>PowerPoint 簡報</vt:lpstr>
      <vt:lpstr>PowerPoint 簡報</vt:lpstr>
      <vt:lpstr>PowerPoint 簡報</vt:lpstr>
      <vt:lpstr>PowerPoint 簡報</vt:lpstr>
      <vt:lpstr>PowerPoint 簡報</vt:lpstr>
      <vt:lpstr>完成封裝</vt:lpstr>
      <vt:lpstr>PowerPoint 簡報</vt:lpstr>
      <vt:lpstr>PowerPoint 簡報</vt:lpstr>
      <vt:lpstr>PowerPoint 簡報</vt:lpstr>
      <vt:lpstr>建立.xdc檔</vt:lpstr>
      <vt:lpstr>新增腳位檔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燒錄</vt:lpstr>
      <vt:lpstr>確認電腦是否已安裝Driver</vt:lpstr>
      <vt:lpstr>PowerPoint 簡報</vt:lpstr>
      <vt:lpstr>PowerPoint 簡報</vt:lpstr>
      <vt:lpstr>PowerPoint 簡報</vt:lpstr>
      <vt:lpstr>燒錄完沒反應</vt:lpstr>
      <vt:lpstr>Demo情況</vt:lpstr>
      <vt:lpstr>Debug record 1- 如何開啟IP的專案 2- 修改過IP一定要刷新 3-燒錄完沒反應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F222-PC47</cp:lastModifiedBy>
  <cp:revision>110</cp:revision>
  <dcterms:created xsi:type="dcterms:W3CDTF">2017-05-08T08:20:33Z</dcterms:created>
  <dcterms:modified xsi:type="dcterms:W3CDTF">2019-03-25T10:10:40Z</dcterms:modified>
</cp:coreProperties>
</file>